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3" r:id="rId2"/>
    <p:sldId id="256" r:id="rId3"/>
    <p:sldId id="257" r:id="rId4"/>
    <p:sldId id="27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EF7ED-6D82-4182-A5C8-24C621DA356D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31840-71F9-4912-987D-9FE364A89C7B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663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919A7-068C-48A7-BE33-FF5AC1358265}" type="datetimeFigureOut">
              <a:rPr lang="de-DE" smtClean="0"/>
              <a:pPr/>
              <a:t>29.04.2020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628D3-7298-44C5-B366-8058FA4B00B6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1844824"/>
            <a:ext cx="7884368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6000" b="1" dirty="0">
                <a:solidFill>
                  <a:srgbClr val="0070C0"/>
                </a:solidFill>
                <a:cs typeface="Arial" pitchFamily="34" charset="0"/>
              </a:rPr>
              <a:t>Nepravidelná slovesa a slovesa s odlučitelnou předponou</a:t>
            </a:r>
            <a:endParaRPr lang="de-DE" sz="6000" b="1" dirty="0">
              <a:solidFill>
                <a:srgbClr val="0070C0"/>
              </a:solidFill>
              <a:cs typeface="Arial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cs-CZ" sz="2800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339752" y="548680"/>
            <a:ext cx="324036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4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cs-CZ" sz="4400" dirty="0" smtClean="0">
                <a:solidFill>
                  <a:prstClr val="black"/>
                </a:solidFill>
                <a:latin typeface="Calibri"/>
              </a:rPr>
            </a:br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835696" y="1628800"/>
            <a:ext cx="6120680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cs typeface="Arial" pitchFamily="34" charset="0"/>
              </a:rPr>
              <a:t>fernsehen</a:t>
            </a:r>
            <a:r>
              <a:rPr lang="cs-CZ" sz="3200" dirty="0" smtClean="0">
                <a:cs typeface="Arial" pitchFamily="34" charset="0"/>
              </a:rPr>
              <a:t> – dívat se na televizi</a:t>
            </a:r>
            <a:endParaRPr lang="de-DE" sz="3200" dirty="0"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267744" y="2636912"/>
            <a:ext cx="55446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err="1">
                <a:cs typeface="Arial" pitchFamily="34" charset="0"/>
              </a:rPr>
              <a:t>i</a:t>
            </a:r>
            <a:r>
              <a:rPr lang="cs-CZ" sz="3600" dirty="0" err="1" smtClean="0">
                <a:cs typeface="Arial" pitchFamily="34" charset="0"/>
              </a:rPr>
              <a:t>ch</a:t>
            </a:r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s</a:t>
            </a:r>
            <a:r>
              <a:rPr lang="cs-CZ" sz="3600" b="1" dirty="0" err="1" smtClean="0">
                <a:cs typeface="Arial" pitchFamily="34" charset="0"/>
              </a:rPr>
              <a:t>e</a:t>
            </a:r>
            <a:r>
              <a:rPr lang="cs-CZ" sz="3600" dirty="0" err="1" smtClean="0">
                <a:cs typeface="Arial" pitchFamily="34" charset="0"/>
              </a:rPr>
              <a:t>h</a:t>
            </a:r>
            <a:r>
              <a:rPr lang="cs-CZ" sz="3600" b="1" dirty="0" err="1" smtClean="0">
                <a:cs typeface="Arial" pitchFamily="34" charset="0"/>
              </a:rPr>
              <a:t>e</a:t>
            </a:r>
            <a:r>
              <a:rPr lang="cs-CZ" sz="3600" dirty="0" smtClean="0">
                <a:cs typeface="Arial" pitchFamily="34" charset="0"/>
              </a:rPr>
              <a:t>  </a:t>
            </a:r>
            <a:r>
              <a:rPr lang="cs-CZ" sz="3600" dirty="0" err="1" smtClean="0">
                <a:cs typeface="Arial" pitchFamily="34" charset="0"/>
              </a:rPr>
              <a:t>fern</a:t>
            </a:r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>
                <a:cs typeface="Arial" pitchFamily="34" charset="0"/>
              </a:rPr>
              <a:t>d</a:t>
            </a:r>
            <a:r>
              <a:rPr lang="cs-CZ" sz="3600" dirty="0" err="1" smtClean="0">
                <a:cs typeface="Arial" pitchFamily="34" charset="0"/>
              </a:rPr>
              <a:t>u</a:t>
            </a:r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s</a:t>
            </a:r>
            <a:r>
              <a:rPr lang="cs-CZ" sz="3600" b="1" dirty="0" err="1" smtClean="0">
                <a:solidFill>
                  <a:srgbClr val="C00000"/>
                </a:solidFill>
                <a:cs typeface="Arial" pitchFamily="34" charset="0"/>
              </a:rPr>
              <a:t>ie</a:t>
            </a:r>
            <a:r>
              <a:rPr lang="cs-CZ" sz="3600" dirty="0" err="1" smtClean="0">
                <a:cs typeface="Arial" pitchFamily="34" charset="0"/>
              </a:rPr>
              <a:t>h</a:t>
            </a:r>
            <a:r>
              <a:rPr lang="cs-CZ" sz="3600" b="1" dirty="0" err="1" smtClean="0">
                <a:cs typeface="Arial" pitchFamily="34" charset="0"/>
              </a:rPr>
              <a:t>st</a:t>
            </a:r>
            <a:r>
              <a:rPr lang="cs-CZ" sz="3600" dirty="0" smtClean="0">
                <a:cs typeface="Arial" pitchFamily="34" charset="0"/>
              </a:rPr>
              <a:t>  </a:t>
            </a:r>
            <a:r>
              <a:rPr lang="cs-CZ" sz="3600" dirty="0" err="1" smtClean="0">
                <a:cs typeface="Arial" pitchFamily="34" charset="0"/>
              </a:rPr>
              <a:t>fern</a:t>
            </a:r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>
                <a:cs typeface="Arial" pitchFamily="34" charset="0"/>
              </a:rPr>
              <a:t>e</a:t>
            </a:r>
            <a:r>
              <a:rPr lang="cs-CZ" sz="3600" dirty="0" err="1" smtClean="0">
                <a:cs typeface="Arial" pitchFamily="34" charset="0"/>
              </a:rPr>
              <a:t>r</a:t>
            </a:r>
            <a:r>
              <a:rPr lang="cs-CZ" sz="3600" dirty="0" smtClean="0">
                <a:cs typeface="Arial" pitchFamily="34" charset="0"/>
              </a:rPr>
              <a:t>, </a:t>
            </a:r>
            <a:r>
              <a:rPr lang="cs-CZ" sz="3600" dirty="0" err="1" smtClean="0">
                <a:cs typeface="Arial" pitchFamily="34" charset="0"/>
              </a:rPr>
              <a:t>sie</a:t>
            </a:r>
            <a:r>
              <a:rPr lang="cs-CZ" sz="3600" dirty="0" smtClean="0">
                <a:cs typeface="Arial" pitchFamily="34" charset="0"/>
              </a:rPr>
              <a:t>, es </a:t>
            </a:r>
            <a:r>
              <a:rPr lang="cs-CZ" sz="3600" dirty="0" err="1" smtClean="0">
                <a:cs typeface="Arial" pitchFamily="34" charset="0"/>
              </a:rPr>
              <a:t>s</a:t>
            </a:r>
            <a:r>
              <a:rPr lang="cs-CZ" sz="3600" b="1" dirty="0" err="1" smtClean="0">
                <a:solidFill>
                  <a:srgbClr val="C00000"/>
                </a:solidFill>
                <a:cs typeface="Arial" pitchFamily="34" charset="0"/>
              </a:rPr>
              <a:t>ie</a:t>
            </a:r>
            <a:r>
              <a:rPr lang="cs-CZ" sz="3600" dirty="0" err="1" smtClean="0">
                <a:cs typeface="Arial" pitchFamily="34" charset="0"/>
              </a:rPr>
              <a:t>h</a:t>
            </a:r>
            <a:r>
              <a:rPr lang="cs-CZ" sz="3600" b="1" dirty="0" err="1" smtClean="0">
                <a:cs typeface="Arial" pitchFamily="34" charset="0"/>
              </a:rPr>
              <a:t>t</a:t>
            </a:r>
            <a:r>
              <a:rPr lang="cs-CZ" sz="3600" b="1" dirty="0" smtClean="0">
                <a:cs typeface="Arial" pitchFamily="34" charset="0"/>
              </a:rPr>
              <a:t> </a:t>
            </a:r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fern</a:t>
            </a:r>
            <a:endParaRPr lang="cs-CZ" sz="3600" dirty="0" smtClean="0">
              <a:cs typeface="Arial" pitchFamily="34" charset="0"/>
            </a:endParaRPr>
          </a:p>
          <a:p>
            <a:endParaRPr lang="cs-CZ" sz="3600" dirty="0">
              <a:cs typeface="Arial" pitchFamily="34" charset="0"/>
            </a:endParaRPr>
          </a:p>
          <a:p>
            <a:r>
              <a:rPr lang="cs-CZ" sz="3600" dirty="0" err="1">
                <a:cs typeface="Arial" pitchFamily="34" charset="0"/>
              </a:rPr>
              <a:t>w</a:t>
            </a:r>
            <a:r>
              <a:rPr lang="cs-CZ" sz="3600" dirty="0" err="1" smtClean="0">
                <a:cs typeface="Arial" pitchFamily="34" charset="0"/>
              </a:rPr>
              <a:t>ir</a:t>
            </a:r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s</a:t>
            </a:r>
            <a:r>
              <a:rPr lang="cs-CZ" sz="3600" b="1" dirty="0" err="1" smtClean="0">
                <a:cs typeface="Arial" pitchFamily="34" charset="0"/>
              </a:rPr>
              <a:t>e</a:t>
            </a:r>
            <a:r>
              <a:rPr lang="cs-CZ" sz="3600" dirty="0" err="1" smtClean="0">
                <a:cs typeface="Arial" pitchFamily="34" charset="0"/>
              </a:rPr>
              <a:t>h</a:t>
            </a:r>
            <a:r>
              <a:rPr lang="cs-CZ" sz="3600" b="1" dirty="0" err="1" smtClean="0">
                <a:cs typeface="Arial" pitchFamily="34" charset="0"/>
              </a:rPr>
              <a:t>en</a:t>
            </a:r>
            <a:r>
              <a:rPr lang="cs-CZ" sz="3600" dirty="0" smtClean="0">
                <a:cs typeface="Arial" pitchFamily="34" charset="0"/>
              </a:rPr>
              <a:t>  </a:t>
            </a:r>
            <a:r>
              <a:rPr lang="cs-CZ" sz="3600" dirty="0" err="1" smtClean="0">
                <a:cs typeface="Arial" pitchFamily="34" charset="0"/>
              </a:rPr>
              <a:t>fern</a:t>
            </a:r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 smtClean="0">
                <a:cs typeface="Arial" pitchFamily="34" charset="0"/>
              </a:rPr>
              <a:t>ihr</a:t>
            </a:r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s</a:t>
            </a:r>
            <a:r>
              <a:rPr lang="cs-CZ" sz="3600" b="1" dirty="0" err="1" smtClean="0">
                <a:cs typeface="Arial" pitchFamily="34" charset="0"/>
              </a:rPr>
              <a:t>e</a:t>
            </a:r>
            <a:r>
              <a:rPr lang="cs-CZ" sz="3600" dirty="0" err="1" smtClean="0">
                <a:cs typeface="Arial" pitchFamily="34" charset="0"/>
              </a:rPr>
              <a:t>h</a:t>
            </a:r>
            <a:r>
              <a:rPr lang="cs-CZ" sz="3600" b="1" dirty="0" err="1" smtClean="0">
                <a:cs typeface="Arial" pitchFamily="34" charset="0"/>
              </a:rPr>
              <a:t>t</a:t>
            </a:r>
            <a:r>
              <a:rPr lang="cs-CZ" sz="3600" dirty="0" smtClean="0">
                <a:cs typeface="Arial" pitchFamily="34" charset="0"/>
              </a:rPr>
              <a:t>  </a:t>
            </a:r>
            <a:r>
              <a:rPr lang="cs-CZ" sz="3600" dirty="0" err="1" smtClean="0">
                <a:cs typeface="Arial" pitchFamily="34" charset="0"/>
              </a:rPr>
              <a:t>fern</a:t>
            </a:r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 smtClean="0">
                <a:cs typeface="Arial" pitchFamily="34" charset="0"/>
              </a:rPr>
              <a:t>s</a:t>
            </a:r>
            <a:r>
              <a:rPr lang="cs-CZ" sz="3600" dirty="0" err="1" smtClean="0">
                <a:cs typeface="Arial" pitchFamily="34" charset="0"/>
              </a:rPr>
              <a:t>ie</a:t>
            </a:r>
            <a:r>
              <a:rPr lang="cs-CZ" sz="3600" dirty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s</a:t>
            </a:r>
            <a:r>
              <a:rPr lang="cs-CZ" sz="3600" b="1" dirty="0" err="1" smtClean="0">
                <a:cs typeface="Arial" pitchFamily="34" charset="0"/>
              </a:rPr>
              <a:t>e</a:t>
            </a:r>
            <a:r>
              <a:rPr lang="cs-CZ" sz="3600" dirty="0" err="1" smtClean="0">
                <a:cs typeface="Arial" pitchFamily="34" charset="0"/>
              </a:rPr>
              <a:t>h</a:t>
            </a:r>
            <a:r>
              <a:rPr lang="cs-CZ" sz="3600" b="1" dirty="0" err="1" smtClean="0">
                <a:cs typeface="Arial" pitchFamily="34" charset="0"/>
              </a:rPr>
              <a:t>en</a:t>
            </a:r>
            <a:r>
              <a:rPr lang="cs-CZ" sz="3600" dirty="0" smtClean="0">
                <a:cs typeface="Arial" pitchFamily="34" charset="0"/>
              </a:rPr>
              <a:t>  </a:t>
            </a:r>
            <a:r>
              <a:rPr lang="cs-CZ" sz="3600" dirty="0" err="1" smtClean="0">
                <a:cs typeface="Arial" pitchFamily="34" charset="0"/>
              </a:rPr>
              <a:t>fern</a:t>
            </a:r>
            <a:endParaRPr lang="de-DE" sz="3600" dirty="0"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60648"/>
            <a:ext cx="756084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Časování sloves s odlučitelnou předponou</a:t>
            </a:r>
            <a:endParaRPr lang="de-DE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76672"/>
            <a:ext cx="432048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cs typeface="Arial" pitchFamily="34" charset="0"/>
              </a:rPr>
              <a:t>Rad </a:t>
            </a:r>
            <a:r>
              <a:rPr lang="cs-CZ" sz="2800" dirty="0" err="1" smtClean="0">
                <a:cs typeface="Arial" pitchFamily="34" charset="0"/>
              </a:rPr>
              <a:t>fahren</a:t>
            </a:r>
            <a:r>
              <a:rPr lang="cs-CZ" sz="2800" dirty="0" smtClean="0">
                <a:cs typeface="Arial" pitchFamily="34" charset="0"/>
              </a:rPr>
              <a:t> – jezdit na kole</a:t>
            </a:r>
            <a:endParaRPr lang="de-DE" sz="2800" dirty="0"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39752" y="1988840"/>
            <a:ext cx="31683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f</a:t>
            </a:r>
            <a:r>
              <a:rPr lang="cs-CZ" sz="3600" b="1" dirty="0" err="1" smtClean="0">
                <a:cs typeface="Arial" pitchFamily="34" charset="0"/>
              </a:rPr>
              <a:t>a</a:t>
            </a:r>
            <a:r>
              <a:rPr lang="cs-CZ" sz="3600" dirty="0" err="1" smtClean="0">
                <a:cs typeface="Arial" pitchFamily="34" charset="0"/>
              </a:rPr>
              <a:t>hr</a:t>
            </a:r>
            <a:r>
              <a:rPr lang="cs-CZ" sz="3600" b="1" dirty="0" err="1" smtClean="0">
                <a:cs typeface="Arial" pitchFamily="34" charset="0"/>
              </a:rPr>
              <a:t>e</a:t>
            </a:r>
            <a:r>
              <a:rPr lang="cs-CZ" sz="3600" dirty="0" smtClean="0">
                <a:cs typeface="Arial" pitchFamily="34" charset="0"/>
              </a:rPr>
              <a:t>  Rad</a:t>
            </a:r>
          </a:p>
          <a:p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f</a:t>
            </a:r>
            <a:r>
              <a:rPr lang="cs-CZ" sz="3600" b="1" dirty="0" err="1" smtClean="0">
                <a:solidFill>
                  <a:srgbClr val="C00000"/>
                </a:solidFill>
                <a:cs typeface="Arial" pitchFamily="34" charset="0"/>
              </a:rPr>
              <a:t>ä</a:t>
            </a:r>
            <a:r>
              <a:rPr lang="cs-CZ" sz="3600" dirty="0" err="1" smtClean="0">
                <a:cs typeface="Arial" pitchFamily="34" charset="0"/>
              </a:rPr>
              <a:t>hr</a:t>
            </a:r>
            <a:r>
              <a:rPr lang="cs-CZ" sz="3600" b="1" dirty="0" err="1" smtClean="0">
                <a:cs typeface="Arial" pitchFamily="34" charset="0"/>
              </a:rPr>
              <a:t>st</a:t>
            </a:r>
            <a:r>
              <a:rPr lang="cs-CZ" sz="3600" dirty="0" smtClean="0">
                <a:cs typeface="Arial" pitchFamily="34" charset="0"/>
              </a:rPr>
              <a:t>  Rad</a:t>
            </a:r>
          </a:p>
          <a:p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f</a:t>
            </a:r>
            <a:r>
              <a:rPr lang="cs-CZ" sz="3600" b="1" dirty="0" err="1" smtClean="0">
                <a:solidFill>
                  <a:srgbClr val="C00000"/>
                </a:solidFill>
                <a:cs typeface="Arial" pitchFamily="34" charset="0"/>
              </a:rPr>
              <a:t>ä</a:t>
            </a:r>
            <a:r>
              <a:rPr lang="cs-CZ" sz="3600" dirty="0" err="1" smtClean="0">
                <a:cs typeface="Arial" pitchFamily="34" charset="0"/>
              </a:rPr>
              <a:t>hr</a:t>
            </a:r>
            <a:r>
              <a:rPr lang="cs-CZ" sz="3600" b="1" dirty="0" err="1" smtClean="0">
                <a:cs typeface="Arial" pitchFamily="34" charset="0"/>
              </a:rPr>
              <a:t>t</a:t>
            </a:r>
            <a:r>
              <a:rPr lang="cs-CZ" sz="3600" dirty="0" smtClean="0">
                <a:cs typeface="Arial" pitchFamily="34" charset="0"/>
              </a:rPr>
              <a:t>  Rad</a:t>
            </a:r>
          </a:p>
          <a:p>
            <a:endParaRPr lang="cs-CZ" sz="3600" dirty="0" smtClean="0">
              <a:cs typeface="Arial" pitchFamily="34" charset="0"/>
            </a:endParaRPr>
          </a:p>
          <a:p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fahr</a:t>
            </a:r>
            <a:r>
              <a:rPr lang="cs-CZ" sz="3600" b="1" dirty="0" err="1" smtClean="0">
                <a:cs typeface="Arial" pitchFamily="34" charset="0"/>
              </a:rPr>
              <a:t>en</a:t>
            </a:r>
            <a:r>
              <a:rPr lang="cs-CZ" sz="3600" dirty="0" smtClean="0">
                <a:cs typeface="Arial" pitchFamily="34" charset="0"/>
              </a:rPr>
              <a:t> Rad</a:t>
            </a:r>
          </a:p>
          <a:p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fahr</a:t>
            </a:r>
            <a:r>
              <a:rPr lang="cs-CZ" sz="3600" b="1" dirty="0" err="1" smtClean="0">
                <a:cs typeface="Arial" pitchFamily="34" charset="0"/>
              </a:rPr>
              <a:t>t</a:t>
            </a:r>
            <a:r>
              <a:rPr lang="cs-CZ" sz="3600" dirty="0" smtClean="0">
                <a:cs typeface="Arial" pitchFamily="34" charset="0"/>
              </a:rPr>
              <a:t>  Rad</a:t>
            </a:r>
          </a:p>
          <a:p>
            <a:r>
              <a:rPr lang="cs-CZ" sz="3600" dirty="0" smtClean="0">
                <a:cs typeface="Arial" pitchFamily="34" charset="0"/>
              </a:rPr>
              <a:t> </a:t>
            </a:r>
            <a:r>
              <a:rPr lang="cs-CZ" sz="3600" dirty="0" err="1" smtClean="0">
                <a:cs typeface="Arial" pitchFamily="34" charset="0"/>
              </a:rPr>
              <a:t>fahr</a:t>
            </a:r>
            <a:r>
              <a:rPr lang="cs-CZ" sz="3600" b="1" dirty="0" err="1" smtClean="0">
                <a:cs typeface="Arial" pitchFamily="34" charset="0"/>
              </a:rPr>
              <a:t>en</a:t>
            </a:r>
            <a:r>
              <a:rPr lang="cs-CZ" sz="3600" dirty="0" smtClean="0">
                <a:cs typeface="Arial" pitchFamily="34" charset="0"/>
              </a:rPr>
              <a:t>  Rad</a:t>
            </a:r>
            <a:endParaRPr lang="de-DE" sz="3600" dirty="0"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76056" y="476672"/>
            <a:ext cx="3672408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cs typeface="Arial" pitchFamily="34" charset="0"/>
              </a:rPr>
              <a:t>Ski </a:t>
            </a:r>
            <a:r>
              <a:rPr lang="cs-CZ" sz="2800" dirty="0" err="1" smtClean="0">
                <a:cs typeface="Arial" pitchFamily="34" charset="0"/>
              </a:rPr>
              <a:t>laufen</a:t>
            </a:r>
            <a:r>
              <a:rPr lang="cs-CZ" sz="2800" dirty="0" smtClean="0">
                <a:cs typeface="Arial" pitchFamily="34" charset="0"/>
              </a:rPr>
              <a:t> - lyžovat</a:t>
            </a:r>
            <a:endParaRPr lang="de-DE" sz="2800" dirty="0"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580112" y="1988840"/>
            <a:ext cx="28083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cs typeface="Arial" pitchFamily="34" charset="0"/>
              </a:rPr>
              <a:t>lauf</a:t>
            </a:r>
            <a:r>
              <a:rPr lang="cs-CZ" sz="3600" b="1" dirty="0" smtClean="0">
                <a:cs typeface="Arial" pitchFamily="34" charset="0"/>
              </a:rPr>
              <a:t>e</a:t>
            </a:r>
            <a:r>
              <a:rPr lang="cs-CZ" sz="3600" dirty="0" smtClean="0">
                <a:cs typeface="Arial" pitchFamily="34" charset="0"/>
              </a:rPr>
              <a:t>  Ski</a:t>
            </a:r>
          </a:p>
          <a:p>
            <a:r>
              <a:rPr lang="cs-CZ" sz="3600" dirty="0" err="1" smtClean="0">
                <a:cs typeface="Arial" pitchFamily="34" charset="0"/>
              </a:rPr>
              <a:t>l</a:t>
            </a:r>
            <a:r>
              <a:rPr lang="cs-CZ" sz="3600" b="1" dirty="0" err="1" smtClean="0">
                <a:solidFill>
                  <a:srgbClr val="C00000"/>
                </a:solidFill>
                <a:cs typeface="Arial" pitchFamily="34" charset="0"/>
              </a:rPr>
              <a:t>äu</a:t>
            </a:r>
            <a:r>
              <a:rPr lang="cs-CZ" sz="3600" dirty="0" err="1" smtClean="0">
                <a:cs typeface="Arial" pitchFamily="34" charset="0"/>
              </a:rPr>
              <a:t>f</a:t>
            </a:r>
            <a:r>
              <a:rPr lang="cs-CZ" sz="3600" b="1" dirty="0" err="1" smtClean="0">
                <a:cs typeface="Arial" pitchFamily="34" charset="0"/>
              </a:rPr>
              <a:t>st</a:t>
            </a:r>
            <a:r>
              <a:rPr lang="cs-CZ" sz="3600" dirty="0" smtClean="0">
                <a:cs typeface="Arial" pitchFamily="34" charset="0"/>
              </a:rPr>
              <a:t>  Ski</a:t>
            </a:r>
          </a:p>
          <a:p>
            <a:r>
              <a:rPr lang="cs-CZ" sz="3600" dirty="0" err="1" smtClean="0">
                <a:cs typeface="Arial" pitchFamily="34" charset="0"/>
              </a:rPr>
              <a:t>l</a:t>
            </a:r>
            <a:r>
              <a:rPr lang="cs-CZ" sz="3600" b="1" dirty="0" err="1" smtClean="0">
                <a:solidFill>
                  <a:srgbClr val="C00000"/>
                </a:solidFill>
                <a:cs typeface="Arial" pitchFamily="34" charset="0"/>
              </a:rPr>
              <a:t>äu</a:t>
            </a:r>
            <a:r>
              <a:rPr lang="cs-CZ" sz="3600" dirty="0" err="1" smtClean="0">
                <a:cs typeface="Arial" pitchFamily="34" charset="0"/>
              </a:rPr>
              <a:t>f</a:t>
            </a:r>
            <a:r>
              <a:rPr lang="cs-CZ" sz="3600" b="1" dirty="0" err="1" smtClean="0">
                <a:cs typeface="Arial" pitchFamily="34" charset="0"/>
              </a:rPr>
              <a:t>t</a:t>
            </a:r>
            <a:r>
              <a:rPr lang="cs-CZ" sz="3600" dirty="0" smtClean="0">
                <a:cs typeface="Arial" pitchFamily="34" charset="0"/>
              </a:rPr>
              <a:t>  Ski</a:t>
            </a:r>
          </a:p>
          <a:p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 smtClean="0">
                <a:cs typeface="Arial" pitchFamily="34" charset="0"/>
              </a:rPr>
              <a:t>lauf</a:t>
            </a:r>
            <a:r>
              <a:rPr lang="cs-CZ" sz="3600" b="1" dirty="0" err="1" smtClean="0">
                <a:cs typeface="Arial" pitchFamily="34" charset="0"/>
              </a:rPr>
              <a:t>en</a:t>
            </a:r>
            <a:r>
              <a:rPr lang="cs-CZ" sz="3600" dirty="0" smtClean="0">
                <a:cs typeface="Arial" pitchFamily="34" charset="0"/>
              </a:rPr>
              <a:t>  Ski</a:t>
            </a:r>
          </a:p>
          <a:p>
            <a:r>
              <a:rPr lang="cs-CZ" sz="3600" dirty="0" err="1" smtClean="0">
                <a:cs typeface="Arial" pitchFamily="34" charset="0"/>
              </a:rPr>
              <a:t>lauf</a:t>
            </a:r>
            <a:r>
              <a:rPr lang="cs-CZ" sz="3600" b="1" dirty="0" err="1" smtClean="0">
                <a:cs typeface="Arial" pitchFamily="34" charset="0"/>
              </a:rPr>
              <a:t>t</a:t>
            </a:r>
            <a:r>
              <a:rPr lang="cs-CZ" sz="3600" dirty="0" smtClean="0">
                <a:cs typeface="Arial" pitchFamily="34" charset="0"/>
              </a:rPr>
              <a:t>  Ski</a:t>
            </a:r>
          </a:p>
          <a:p>
            <a:r>
              <a:rPr lang="cs-CZ" sz="3600" dirty="0" err="1" smtClean="0">
                <a:cs typeface="Arial" pitchFamily="34" charset="0"/>
              </a:rPr>
              <a:t>lauf</a:t>
            </a:r>
            <a:r>
              <a:rPr lang="cs-CZ" sz="3600" b="1" dirty="0" err="1" smtClean="0">
                <a:cs typeface="Arial" pitchFamily="34" charset="0"/>
              </a:rPr>
              <a:t>en</a:t>
            </a:r>
            <a:r>
              <a:rPr lang="cs-CZ" sz="3600" dirty="0" smtClean="0">
                <a:cs typeface="Arial" pitchFamily="34" charset="0"/>
              </a:rPr>
              <a:t>  Ski</a:t>
            </a:r>
          </a:p>
          <a:p>
            <a:endParaRPr lang="de-DE" sz="36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88840"/>
            <a:ext cx="20162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err="1" smtClean="0">
                <a:cs typeface="Arial" pitchFamily="34" charset="0"/>
              </a:rPr>
              <a:t>ich</a:t>
            </a:r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 smtClean="0">
                <a:cs typeface="Arial" pitchFamily="34" charset="0"/>
              </a:rPr>
              <a:t>du</a:t>
            </a:r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 smtClean="0">
                <a:cs typeface="Arial" pitchFamily="34" charset="0"/>
              </a:rPr>
              <a:t>er</a:t>
            </a:r>
            <a:r>
              <a:rPr lang="cs-CZ" sz="3600" dirty="0" smtClean="0">
                <a:cs typeface="Arial" pitchFamily="34" charset="0"/>
              </a:rPr>
              <a:t>, </a:t>
            </a:r>
            <a:r>
              <a:rPr lang="cs-CZ" sz="3600" dirty="0" err="1" smtClean="0">
                <a:cs typeface="Arial" pitchFamily="34" charset="0"/>
              </a:rPr>
              <a:t>sie</a:t>
            </a:r>
            <a:r>
              <a:rPr lang="cs-CZ" sz="3600" dirty="0" smtClean="0">
                <a:cs typeface="Arial" pitchFamily="34" charset="0"/>
              </a:rPr>
              <a:t>, es</a:t>
            </a:r>
            <a:endParaRPr lang="cs-CZ" sz="3600" dirty="0" smtClean="0">
              <a:cs typeface="Arial" pitchFamily="34" charset="0"/>
            </a:endParaRPr>
          </a:p>
          <a:p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 smtClean="0">
                <a:cs typeface="Arial" pitchFamily="34" charset="0"/>
              </a:rPr>
              <a:t>wir</a:t>
            </a:r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 smtClean="0">
                <a:cs typeface="Arial" pitchFamily="34" charset="0"/>
              </a:rPr>
              <a:t>ihr</a:t>
            </a:r>
            <a:endParaRPr lang="cs-CZ" sz="3600" dirty="0" smtClean="0">
              <a:cs typeface="Arial" pitchFamily="34" charset="0"/>
            </a:endParaRPr>
          </a:p>
          <a:p>
            <a:r>
              <a:rPr lang="cs-CZ" sz="3600" dirty="0" err="1" smtClean="0">
                <a:cs typeface="Arial" pitchFamily="34" charset="0"/>
              </a:rPr>
              <a:t>sie</a:t>
            </a:r>
            <a:r>
              <a:rPr lang="cs-CZ" sz="3600" dirty="0" smtClean="0">
                <a:cs typeface="Arial" pitchFamily="34" charset="0"/>
              </a:rPr>
              <a:t>, </a:t>
            </a:r>
            <a:r>
              <a:rPr lang="cs-CZ" sz="3600" dirty="0" err="1" smtClean="0">
                <a:cs typeface="Arial" pitchFamily="34" charset="0"/>
              </a:rPr>
              <a:t>Sie</a:t>
            </a:r>
            <a:endParaRPr lang="de-DE" sz="36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500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r>
              <a:rPr lang="cs-CZ" sz="2400" dirty="0" smtClean="0"/>
              <a:t>Pracovní sešit 2</a:t>
            </a:r>
            <a:r>
              <a:rPr lang="cs-CZ" sz="2400" dirty="0" smtClean="0"/>
              <a:t>,  </a:t>
            </a:r>
            <a:r>
              <a:rPr lang="cs-CZ" sz="2400" dirty="0" smtClean="0"/>
              <a:t>str. </a:t>
            </a:r>
            <a:r>
              <a:rPr lang="cs-CZ" sz="2400" dirty="0" smtClean="0"/>
              <a:t>15/</a:t>
            </a:r>
            <a:r>
              <a:rPr lang="cs-CZ" sz="2400" dirty="0" err="1" smtClean="0"/>
              <a:t>cv</a:t>
            </a:r>
            <a:r>
              <a:rPr lang="cs-CZ" sz="2400" dirty="0" smtClean="0"/>
              <a:t>. 17 - řešení</a:t>
            </a:r>
            <a:endParaRPr lang="de-DE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908720"/>
            <a:ext cx="14401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</a:t>
            </a:r>
            <a:r>
              <a:rPr lang="cs-CZ" sz="3600" dirty="0" err="1" smtClean="0"/>
              <a:t>du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ihr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ich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wir</a:t>
            </a:r>
            <a:endParaRPr lang="cs-CZ" sz="3600" dirty="0" smtClean="0"/>
          </a:p>
          <a:p>
            <a:r>
              <a:rPr lang="cs-CZ" sz="3600" dirty="0" smtClean="0"/>
              <a:t> Karl</a:t>
            </a:r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Sie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Ina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ich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er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du</a:t>
            </a:r>
            <a:endParaRPr lang="de-DE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03648" y="83671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 smtClean="0">
                <a:solidFill>
                  <a:srgbClr val="C00000"/>
                </a:solidFill>
              </a:rPr>
              <a:t>siehst</a:t>
            </a:r>
            <a:r>
              <a:rPr lang="cs-CZ" sz="3600" b="1" dirty="0" smtClean="0">
                <a:solidFill>
                  <a:srgbClr val="C00000"/>
                </a:solidFill>
              </a:rPr>
              <a:t>  </a:t>
            </a:r>
            <a:r>
              <a:rPr lang="cs-CZ" sz="3600" b="1" dirty="0" err="1" smtClean="0">
                <a:solidFill>
                  <a:srgbClr val="C00000"/>
                </a:solidFill>
              </a:rPr>
              <a:t>fern</a:t>
            </a:r>
            <a:endParaRPr lang="de-DE" sz="36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331640" y="141277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</a:t>
            </a:r>
            <a:r>
              <a:rPr lang="cs-CZ" sz="3600" b="1" dirty="0" err="1" smtClean="0">
                <a:solidFill>
                  <a:srgbClr val="C00000"/>
                </a:solidFill>
              </a:rPr>
              <a:t>seht</a:t>
            </a:r>
            <a:r>
              <a:rPr lang="cs-CZ" sz="3600" b="1" dirty="0" smtClean="0">
                <a:solidFill>
                  <a:srgbClr val="C00000"/>
                </a:solidFill>
              </a:rPr>
              <a:t>  </a:t>
            </a:r>
            <a:r>
              <a:rPr lang="cs-CZ" sz="3600" b="1" dirty="0" err="1" smtClean="0">
                <a:solidFill>
                  <a:srgbClr val="C00000"/>
                </a:solidFill>
              </a:rPr>
              <a:t>fern</a:t>
            </a:r>
            <a:endParaRPr lang="de-DE" sz="36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75656" y="198884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3">
                    <a:lumMod val="50000"/>
                  </a:schemeClr>
                </a:solidFill>
              </a:rPr>
              <a:t>lese</a:t>
            </a:r>
            <a:endParaRPr lang="de-DE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25649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sz="3600" b="1" dirty="0" err="1" smtClean="0">
                <a:solidFill>
                  <a:schemeClr val="accent3">
                    <a:lumMod val="50000"/>
                  </a:schemeClr>
                </a:solidFill>
              </a:rPr>
              <a:t>lesen</a:t>
            </a:r>
            <a:endParaRPr lang="de-DE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314096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fährt</a:t>
            </a:r>
            <a:r>
              <a:rPr lang="cs-CZ" sz="3600" b="1" dirty="0" smtClean="0">
                <a:solidFill>
                  <a:srgbClr val="002060"/>
                </a:solidFill>
              </a:rPr>
              <a:t>  </a:t>
            </a:r>
            <a:r>
              <a:rPr lang="cs-CZ" sz="3600" b="1" dirty="0" smtClean="0">
                <a:solidFill>
                  <a:srgbClr val="002060"/>
                </a:solidFill>
              </a:rPr>
              <a:t>Rad</a:t>
            </a:r>
            <a:endParaRPr lang="de-DE" sz="3600" b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331640" y="364502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fahren</a:t>
            </a:r>
            <a:r>
              <a:rPr lang="cs-CZ" sz="3600" b="1" dirty="0" smtClean="0">
                <a:solidFill>
                  <a:srgbClr val="002060"/>
                </a:solidFill>
              </a:rPr>
              <a:t>  </a:t>
            </a:r>
            <a:r>
              <a:rPr lang="cs-CZ" sz="3600" b="1" dirty="0" smtClean="0">
                <a:solidFill>
                  <a:srgbClr val="002060"/>
                </a:solidFill>
              </a:rPr>
              <a:t>Rad</a:t>
            </a:r>
            <a:endParaRPr lang="de-DE" sz="3600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03648" y="4221088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 smtClean="0">
                <a:solidFill>
                  <a:srgbClr val="7030A0"/>
                </a:solidFill>
              </a:rPr>
              <a:t>fotografiert</a:t>
            </a:r>
            <a:endParaRPr lang="de-DE" sz="3600" b="1" dirty="0">
              <a:solidFill>
                <a:srgbClr val="7030A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403648" y="47251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 smtClean="0">
                <a:solidFill>
                  <a:srgbClr val="7030A0"/>
                </a:solidFill>
              </a:rPr>
              <a:t>fotografiere</a:t>
            </a:r>
            <a:endParaRPr lang="de-DE" sz="3600" b="1" dirty="0">
              <a:solidFill>
                <a:srgbClr val="7030A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03648" y="530120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 smtClean="0">
                <a:solidFill>
                  <a:srgbClr val="C00000"/>
                </a:solidFill>
              </a:rPr>
              <a:t>singt</a:t>
            </a:r>
            <a:endParaRPr lang="de-DE" sz="3600" b="1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31640" y="587727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</a:rPr>
              <a:t>singst</a:t>
            </a:r>
            <a:endParaRPr lang="de-DE" sz="3600" b="1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644008" y="692696"/>
            <a:ext cx="21602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</a:t>
            </a:r>
            <a:r>
              <a:rPr lang="cs-CZ" sz="3600" dirty="0" err="1" smtClean="0"/>
              <a:t>wir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sie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Sie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ihr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ihr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du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2000" b="1" dirty="0" err="1" smtClean="0"/>
              <a:t>Uschi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und</a:t>
            </a:r>
            <a:r>
              <a:rPr lang="cs-CZ" sz="2000" b="1" dirty="0" smtClean="0"/>
              <a:t> Max</a:t>
            </a:r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wir</a:t>
            </a:r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du</a:t>
            </a:r>
            <a:endParaRPr lang="cs-CZ" sz="3600" dirty="0" smtClean="0"/>
          </a:p>
          <a:p>
            <a:r>
              <a:rPr lang="cs-CZ" sz="3600" dirty="0" smtClean="0"/>
              <a:t> Lena</a:t>
            </a:r>
          </a:p>
          <a:p>
            <a:endParaRPr lang="de-DE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733613" y="62068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</a:t>
            </a:r>
            <a:r>
              <a:rPr lang="cs-CZ" sz="3600" b="1" dirty="0" err="1" smtClean="0"/>
              <a:t>laufen</a:t>
            </a:r>
            <a:r>
              <a:rPr lang="cs-CZ" sz="3600" b="1" dirty="0" smtClean="0"/>
              <a:t>  Ski</a:t>
            </a:r>
            <a:endParaRPr lang="de-DE" sz="36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868144" y="1196752"/>
            <a:ext cx="1842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err="1" smtClean="0"/>
              <a:t>läuft</a:t>
            </a:r>
            <a:r>
              <a:rPr lang="cs-CZ" sz="3600" b="1" dirty="0" smtClean="0"/>
              <a:t>  </a:t>
            </a:r>
            <a:r>
              <a:rPr lang="cs-CZ" sz="3600" b="1" dirty="0" smtClean="0"/>
              <a:t>Ski</a:t>
            </a:r>
            <a:endParaRPr lang="de-DE" sz="36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724128" y="170080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3600" b="1" dirty="0" err="1" smtClean="0">
                <a:solidFill>
                  <a:schemeClr val="accent4">
                    <a:lumMod val="50000"/>
                  </a:schemeClr>
                </a:solidFill>
              </a:rPr>
              <a:t>kochen</a:t>
            </a:r>
            <a:endParaRPr lang="de-DE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868144" y="2204864"/>
            <a:ext cx="1239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err="1" smtClean="0">
                <a:solidFill>
                  <a:schemeClr val="accent4">
                    <a:lumMod val="50000"/>
                  </a:schemeClr>
                </a:solidFill>
              </a:rPr>
              <a:t>kocht</a:t>
            </a:r>
            <a:endParaRPr lang="de-DE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868144" y="285293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 smtClean="0">
                <a:solidFill>
                  <a:srgbClr val="C00000"/>
                </a:solidFill>
              </a:rPr>
              <a:t>spielt</a:t>
            </a:r>
            <a:endParaRPr lang="de-DE" sz="3600" b="1" dirty="0">
              <a:solidFill>
                <a:srgbClr val="C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868144" y="335699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 smtClean="0">
                <a:solidFill>
                  <a:srgbClr val="C00000"/>
                </a:solidFill>
              </a:rPr>
              <a:t>spielst</a:t>
            </a:r>
            <a:endParaRPr lang="de-DE" sz="3600" b="1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300192" y="3933056"/>
            <a:ext cx="3059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3200" b="1" dirty="0" err="1" smtClean="0">
                <a:solidFill>
                  <a:schemeClr val="tx2">
                    <a:lumMod val="50000"/>
                  </a:schemeClr>
                </a:solidFill>
              </a:rPr>
              <a:t>schwimmen</a:t>
            </a:r>
            <a:endParaRPr lang="de-DE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724128" y="450912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 </a:t>
            </a:r>
            <a:r>
              <a:rPr lang="cs-CZ" sz="3600" b="1" dirty="0" err="1" smtClean="0">
                <a:solidFill>
                  <a:schemeClr val="tx2">
                    <a:lumMod val="50000"/>
                  </a:schemeClr>
                </a:solidFill>
              </a:rPr>
              <a:t>schwimmen</a:t>
            </a:r>
            <a:endParaRPr lang="de-DE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724128" y="501317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 </a:t>
            </a:r>
            <a:r>
              <a:rPr lang="cs-CZ" sz="3600" b="1" dirty="0" err="1" smtClean="0">
                <a:solidFill>
                  <a:schemeClr val="accent2">
                    <a:lumMod val="75000"/>
                  </a:schemeClr>
                </a:solidFill>
              </a:rPr>
              <a:t>wanderst</a:t>
            </a:r>
            <a:endParaRPr lang="de-DE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940152" y="5661248"/>
            <a:ext cx="1805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err="1" smtClean="0">
                <a:solidFill>
                  <a:schemeClr val="accent2">
                    <a:lumMod val="75000"/>
                  </a:schemeClr>
                </a:solidFill>
              </a:rPr>
              <a:t>wandert</a:t>
            </a:r>
            <a:endParaRPr lang="de-DE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183</Words>
  <Application>Microsoft Office PowerPoint</Application>
  <PresentationFormat>Předvádění na obrazovce (4:3)</PresentationFormat>
  <Paragraphs>75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AngsanaUPC</vt:lpstr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Hana</dc:creator>
  <cp:lastModifiedBy>Světluše</cp:lastModifiedBy>
  <cp:revision>27</cp:revision>
  <dcterms:created xsi:type="dcterms:W3CDTF">2012-04-10T19:00:20Z</dcterms:created>
  <dcterms:modified xsi:type="dcterms:W3CDTF">2020-04-29T08:41:54Z</dcterms:modified>
</cp:coreProperties>
</file>